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2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2" y="563173"/>
            <a:ext cx="5870791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573885" y="3579196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지잉</a:t>
            </a:r>
            <a:r>
              <a:rPr lang="en-US" altLang="ko-KR" sz="1100" dirty="0">
                <a:solidFill>
                  <a:schemeClr val="tx1"/>
                </a:solidFill>
              </a:rPr>
              <a:t>~~~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2768443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423557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6659763" y="333629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수고하셨어요 구원자님</a:t>
            </a:r>
            <a:r>
              <a:rPr lang="en-US" altLang="ko-KR" sz="1100" dirty="0">
                <a:solidFill>
                  <a:schemeClr val="tx1"/>
                </a:solidFill>
              </a:rPr>
              <a:t>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6833998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9110443" y="3008744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끝났다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11F22-3D52-4FFD-BC2D-6C44D8C8D149}"/>
              </a:ext>
            </a:extLst>
          </p:cNvPr>
          <p:cNvSpPr txBox="1"/>
          <p:nvPr/>
        </p:nvSpPr>
        <p:spPr>
          <a:xfrm>
            <a:off x="4886381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68491-2C3B-48FF-AC35-260C63BA2770}"/>
              </a:ext>
            </a:extLst>
          </p:cNvPr>
          <p:cNvSpPr/>
          <p:nvPr/>
        </p:nvSpPr>
        <p:spPr>
          <a:xfrm>
            <a:off x="4424219" y="3999450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으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r>
              <a:rPr lang="ko-KR" altLang="en-US" sz="1100" dirty="0">
                <a:solidFill>
                  <a:schemeClr val="tx1"/>
                </a:solidFill>
              </a:rPr>
              <a:t>으응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잠시 꿈을 꾼 것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3A4847A-A6EC-4A94-B4E8-49A9D91F1FDC}"/>
              </a:ext>
            </a:extLst>
          </p:cNvPr>
          <p:cNvSpPr/>
          <p:nvPr/>
        </p:nvSpPr>
        <p:spPr>
          <a:xfrm>
            <a:off x="2499052" y="4370556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한대 퍽 </a:t>
            </a:r>
            <a:r>
              <a:rPr lang="ko-KR" altLang="en-US" sz="1100" dirty="0" err="1">
                <a:solidFill>
                  <a:schemeClr val="tx1"/>
                </a:solidFill>
              </a:rPr>
              <a:t>소리나게</a:t>
            </a:r>
            <a:r>
              <a:rPr lang="ko-KR" altLang="en-US" sz="1100" dirty="0">
                <a:solidFill>
                  <a:schemeClr val="tx1"/>
                </a:solidFill>
              </a:rPr>
              <a:t> 때려서 깨워줬지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F34393F-FE76-4404-AB2C-89E5D3353A23}"/>
              </a:ext>
            </a:extLst>
          </p:cNvPr>
          <p:cNvSpPr/>
          <p:nvPr/>
        </p:nvSpPr>
        <p:spPr>
          <a:xfrm>
            <a:off x="4424218" y="4906859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한대가 </a:t>
            </a:r>
            <a:r>
              <a:rPr lang="ko-KR" altLang="en-US" sz="1100" dirty="0" err="1">
                <a:solidFill>
                  <a:schemeClr val="tx1"/>
                </a:solidFill>
              </a:rPr>
              <a:t>아닌것</a:t>
            </a:r>
            <a:r>
              <a:rPr lang="ko-KR" altLang="en-US" sz="1100" dirty="0">
                <a:solidFill>
                  <a:schemeClr val="tx1"/>
                </a:solidFill>
              </a:rPr>
              <a:t>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DF862A-5844-4F2D-80D3-ACDCE70C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1AF42-83FC-48D6-87C2-00E09E17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62F8B-6B50-4E97-BAE5-F35B5A6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378666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C167B-C8D3-4FC9-B4DC-A1A3E00E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B640C5-4E63-4298-9EFE-4016E742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483141" y="1845578"/>
            <a:ext cx="6702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 </a:t>
            </a:r>
            <a:br>
              <a:rPr lang="ko-KR" altLang="en-US" dirty="0"/>
            </a:br>
            <a:r>
              <a:rPr lang="ko-KR" altLang="en-US" dirty="0"/>
              <a:t>어느 날 자고 일어나보니 세계가 바뀌어 있었다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세계는 외계인에 의해서 위험에 처해있는 것 같다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세계를 구해줄 구원자를 소환했다고 하는데 그 구원자가 아마도 나인 것 같다</a:t>
            </a:r>
            <a:r>
              <a:rPr lang="en-US" altLang="ko-KR" dirty="0"/>
              <a:t>… </a:t>
            </a:r>
            <a:r>
              <a:rPr lang="ko-KR" altLang="en-US" dirty="0"/>
              <a:t>다행인 것은 이 세계에서 눈을 떠보니 몸이 가벼워지고 주변이 선명하게 보이는 등 신체 능력이 향상된 것 같다</a:t>
            </a:r>
            <a:r>
              <a:rPr lang="en-US" altLang="ko-KR" dirty="0"/>
              <a:t>. </a:t>
            </a:r>
            <a:r>
              <a:rPr lang="ko-KR" altLang="en-US" dirty="0"/>
              <a:t>아마 세계 간의 밀도 차이 때문에 그렇게 느끼는 것 같다</a:t>
            </a:r>
            <a:r>
              <a:rPr lang="en-US" altLang="ko-KR" dirty="0"/>
              <a:t>. </a:t>
            </a:r>
            <a:r>
              <a:rPr lang="ko-KR" altLang="en-US" dirty="0"/>
              <a:t>지구에 있다가 달에 가면 중력이 줄어들어 점프를 더 높게 뛸 수 있듯이 그리고 다른 세계에서 </a:t>
            </a:r>
            <a:r>
              <a:rPr lang="en-US" altLang="ko-KR" dirty="0"/>
              <a:t>17</a:t>
            </a:r>
            <a:r>
              <a:rPr lang="ko-KR" altLang="en-US" dirty="0"/>
              <a:t>년 동안 살아온 나는 이 세계에서 밀도차로 인해 공간을 왜곡시켜서 주변에 영향을 끼칠 수 있는 것 같다</a:t>
            </a:r>
            <a:r>
              <a:rPr lang="en-US" altLang="ko-KR" dirty="0"/>
              <a:t>. </a:t>
            </a:r>
            <a:r>
              <a:rPr lang="ko-KR" altLang="en-US" dirty="0"/>
              <a:t>이 세계 전이를 경험함으로 밀도 차이를 느낄 수 있는데 그 느낌이 어떤 신호같이 리듬으로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동료들을 구해주세요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7" y="4514272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일단 </a:t>
            </a:r>
            <a:r>
              <a:rPr lang="ko-KR" altLang="en-US" sz="1100" dirty="0" err="1">
                <a:solidFill>
                  <a:schemeClr val="tx1"/>
                </a:solidFill>
              </a:rPr>
              <a:t>몸좀</a:t>
            </a:r>
            <a:r>
              <a:rPr lang="ko-KR" altLang="en-US" sz="1100" dirty="0">
                <a:solidFill>
                  <a:schemeClr val="tx1"/>
                </a:solidFill>
              </a:rPr>
              <a:t> 풀어 볼까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08504" y="4934526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감도 </a:t>
            </a:r>
            <a:r>
              <a:rPr lang="ko-KR" altLang="en-US" sz="1100" dirty="0" err="1">
                <a:solidFill>
                  <a:schemeClr val="tx1"/>
                </a:solidFill>
              </a:rPr>
              <a:t>안잡히지만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어떻게든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해볼게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45B8B2-9C3A-4C72-B447-E39AAAF5797D}"/>
              </a:ext>
            </a:extLst>
          </p:cNvPr>
          <p:cNvSpPr/>
          <p:nvPr/>
        </p:nvSpPr>
        <p:spPr>
          <a:xfrm>
            <a:off x="1477820" y="4094018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세계를 왜곡하는 힘으로 저희에게 </a:t>
            </a:r>
            <a:r>
              <a:rPr lang="ko-KR" altLang="en-US" sz="1100" dirty="0" err="1">
                <a:solidFill>
                  <a:schemeClr val="tx1"/>
                </a:solidFill>
              </a:rPr>
              <a:t>힘을주세요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B3DE7E-E137-4FC2-BF0C-1F6E61CF4789}"/>
              </a:ext>
            </a:extLst>
          </p:cNvPr>
          <p:cNvSpPr/>
          <p:nvPr/>
        </p:nvSpPr>
        <p:spPr>
          <a:xfrm>
            <a:off x="8603886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815090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그러면 세뇌를 </a:t>
            </a:r>
            <a:r>
              <a:rPr lang="ko-KR" altLang="en-US" sz="1100" dirty="0" err="1">
                <a:solidFill>
                  <a:schemeClr val="tx1"/>
                </a:solidFill>
              </a:rPr>
              <a:t>풀어볼게요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889475" y="3428998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정신차려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6096000" y="2278415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30669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EC1AD4-F9EB-44E8-BE98-D89DDD962B94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03E62-E8C0-4F59-8672-94C510ECF051}"/>
              </a:ext>
            </a:extLst>
          </p:cNvPr>
          <p:cNvSpPr txBox="1"/>
          <p:nvPr/>
        </p:nvSpPr>
        <p:spPr>
          <a:xfrm>
            <a:off x="3464549" y="226413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D83AA5-40E6-4629-BA6A-BEA5DC8AC605}"/>
              </a:ext>
            </a:extLst>
          </p:cNvPr>
          <p:cNvSpPr/>
          <p:nvPr/>
        </p:nvSpPr>
        <p:spPr>
          <a:xfrm>
            <a:off x="3302041" y="3849252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지금까지 </a:t>
            </a:r>
            <a:r>
              <a:rPr lang="ko-KR" altLang="en-US" sz="1100" dirty="0" err="1">
                <a:solidFill>
                  <a:schemeClr val="tx1"/>
                </a:solidFill>
              </a:rPr>
              <a:t>무슨짓을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한거지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6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3239653" y="3943947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그냥 가서 한대만 때리면 해결되는 </a:t>
            </a:r>
            <a:r>
              <a:rPr lang="ko-KR" altLang="en-US" sz="1100" dirty="0" err="1">
                <a:solidFill>
                  <a:schemeClr val="tx1"/>
                </a:solidFill>
              </a:rPr>
              <a:t>문제라구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90784" y="342899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중력이라니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너무 대단한 </a:t>
            </a:r>
            <a:r>
              <a:rPr lang="ko-KR" altLang="en-US" sz="1100" dirty="0" err="1">
                <a:solidFill>
                  <a:schemeClr val="tx1"/>
                </a:solidFill>
              </a:rPr>
              <a:t>능력아니야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1A3E1B-46F4-475B-9814-5C83E562C2FC}"/>
              </a:ext>
            </a:extLst>
          </p:cNvPr>
          <p:cNvSpPr/>
          <p:nvPr/>
        </p:nvSpPr>
        <p:spPr>
          <a:xfrm>
            <a:off x="443747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다음은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버베나에요</a:t>
            </a:r>
            <a:r>
              <a:rPr lang="ko-KR" altLang="en-US" sz="1100" dirty="0">
                <a:solidFill>
                  <a:schemeClr val="tx1"/>
                </a:solidFill>
              </a:rPr>
              <a:t> 중력을 자유롭게 조정할 수 있는 능력이 있어요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577DF0-7641-4AFF-BA49-C2A9D5733138}"/>
              </a:ext>
            </a:extLst>
          </p:cNvPr>
          <p:cNvSpPr/>
          <p:nvPr/>
        </p:nvSpPr>
        <p:spPr>
          <a:xfrm>
            <a:off x="6096000" y="478445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저도 작은 힘이지만 </a:t>
            </a:r>
            <a:r>
              <a:rPr lang="ko-KR" altLang="en-US" sz="1100" dirty="0" err="1">
                <a:solidFill>
                  <a:schemeClr val="tx1"/>
                </a:solidFill>
              </a:rPr>
              <a:t>도와드릴게요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AA54-6D2F-4FC6-89E9-191AAEFF2399}"/>
              </a:ext>
            </a:extLst>
          </p:cNvPr>
          <p:cNvSpPr txBox="1"/>
          <p:nvPr/>
        </p:nvSpPr>
        <p:spPr>
          <a:xfrm>
            <a:off x="3505096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736CE-BD68-4CA5-89FC-F2405092CDE2}"/>
              </a:ext>
            </a:extLst>
          </p:cNvPr>
          <p:cNvSpPr txBox="1"/>
          <p:nvPr/>
        </p:nvSpPr>
        <p:spPr>
          <a:xfrm>
            <a:off x="995061" y="226752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DE507-16D3-47AE-80BE-8B13DF9A8E94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C0339-E7DE-4CA0-B7A8-79202CEF51FA}"/>
              </a:ext>
            </a:extLst>
          </p:cNvPr>
          <p:cNvSpPr txBox="1"/>
          <p:nvPr/>
        </p:nvSpPr>
        <p:spPr>
          <a:xfrm>
            <a:off x="6276057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DACCF3-909A-4C39-AF99-F31E482E5586}"/>
              </a:ext>
            </a:extLst>
          </p:cNvPr>
          <p:cNvSpPr/>
          <p:nvPr/>
        </p:nvSpPr>
        <p:spPr>
          <a:xfrm>
            <a:off x="8690784" y="4364201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그게 어렵지 않을까요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473208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 주세요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히얍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2873485" y="2238034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927863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4916266" y="330123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읔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내가 지금까지 한일들이 믿겨지지 </a:t>
            </a:r>
            <a:r>
              <a:rPr lang="ko-KR" altLang="en-US" sz="1100" dirty="0" err="1">
                <a:solidFill>
                  <a:schemeClr val="tx1"/>
                </a:solidFill>
              </a:rPr>
              <a:t>않는걸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7287365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9545273" y="372148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안녕하세요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47A39-7044-49DE-9B55-9CD9AD1C62DB}"/>
              </a:ext>
            </a:extLst>
          </p:cNvPr>
          <p:cNvSpPr txBox="1"/>
          <p:nvPr/>
        </p:nvSpPr>
        <p:spPr>
          <a:xfrm>
            <a:off x="5158508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B5AA4D-1B44-4D99-A135-B177CEB257FF}"/>
              </a:ext>
            </a:extLst>
          </p:cNvPr>
          <p:cNvSpPr/>
          <p:nvPr/>
        </p:nvSpPr>
        <p:spPr>
          <a:xfrm>
            <a:off x="4916266" y="4242201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처음보는 </a:t>
            </a:r>
            <a:r>
              <a:rPr lang="ko-KR" altLang="en-US" sz="1100" dirty="0" err="1">
                <a:solidFill>
                  <a:schemeClr val="tx1"/>
                </a:solidFill>
              </a:rPr>
              <a:t>얼굴인걸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16F76C-B296-45E6-A514-4A62063B2DB3}"/>
              </a:ext>
            </a:extLst>
          </p:cNvPr>
          <p:cNvSpPr/>
          <p:nvPr/>
        </p:nvSpPr>
        <p:spPr>
          <a:xfrm>
            <a:off x="473208" y="466245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우리가 소환하는데 성공한 </a:t>
            </a:r>
            <a:r>
              <a:rPr lang="ko-KR" altLang="en-US" sz="1100" dirty="0" err="1">
                <a:solidFill>
                  <a:schemeClr val="tx1"/>
                </a:solidFill>
              </a:rPr>
              <a:t>구원자님이셔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다른세계에서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오셨다구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4BC4ED8-545D-4778-BA12-DF537CA8538E}"/>
              </a:ext>
            </a:extLst>
          </p:cNvPr>
          <p:cNvSpPr/>
          <p:nvPr/>
        </p:nvSpPr>
        <p:spPr>
          <a:xfrm>
            <a:off x="4916265" y="5183167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우앗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다른 </a:t>
            </a:r>
            <a:r>
              <a:rPr lang="ko-KR" altLang="en-US" sz="1100" dirty="0" err="1">
                <a:solidFill>
                  <a:schemeClr val="tx1"/>
                </a:solidFill>
              </a:rPr>
              <a:t>세계라니</a:t>
            </a:r>
            <a:r>
              <a:rPr lang="ko-KR" altLang="en-US" sz="1100" dirty="0">
                <a:solidFill>
                  <a:schemeClr val="tx1"/>
                </a:solidFill>
              </a:rPr>
              <a:t> 너무 궁금해요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1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711400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2810629" y="3697446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아까는 죄송했어요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근대 구원자님이 살던 세계는 </a:t>
            </a:r>
            <a:r>
              <a:rPr lang="ko-KR" altLang="en-US" sz="1100" dirty="0" err="1">
                <a:solidFill>
                  <a:schemeClr val="tx1"/>
                </a:solidFill>
              </a:rPr>
              <a:t>어ㄸ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 err="1">
                <a:solidFill>
                  <a:schemeClr val="tx1"/>
                </a:solidFill>
              </a:rPr>
              <a:t>ㅓ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67827" y="224486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606975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9261235" y="292391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마지막 싸움인가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겨우 여기까지 왔네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502470" y="327719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여기까지 올 수 있었던 건 구원자님 </a:t>
            </a:r>
            <a:r>
              <a:rPr lang="ko-KR" altLang="en-US" sz="1100" dirty="0" err="1">
                <a:solidFill>
                  <a:schemeClr val="tx1"/>
                </a:solidFill>
              </a:rPr>
              <a:t>덕분이에요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075C0-31C0-46F1-958D-97F6C6589ED9}"/>
              </a:ext>
            </a:extLst>
          </p:cNvPr>
          <p:cNvSpPr txBox="1"/>
          <p:nvPr/>
        </p:nvSpPr>
        <p:spPr>
          <a:xfrm>
            <a:off x="314288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FE1B6-007B-49FF-8EAC-09D8F214FA35}"/>
              </a:ext>
            </a:extLst>
          </p:cNvPr>
          <p:cNvSpPr txBox="1"/>
          <p:nvPr/>
        </p:nvSpPr>
        <p:spPr>
          <a:xfrm>
            <a:off x="7131734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D3F7D0-5440-4AA5-BA59-0C721A52378B}"/>
              </a:ext>
            </a:extLst>
          </p:cNvPr>
          <p:cNvSpPr/>
          <p:nvPr/>
        </p:nvSpPr>
        <p:spPr>
          <a:xfrm>
            <a:off x="4916266" y="4042793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잡담은 그만하고 전투준비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FCCEF4-A8AF-4F5B-88EC-605E05F5C3DF}"/>
              </a:ext>
            </a:extLst>
          </p:cNvPr>
          <p:cNvSpPr/>
          <p:nvPr/>
        </p:nvSpPr>
        <p:spPr>
          <a:xfrm>
            <a:off x="7141215" y="4537955"/>
            <a:ext cx="1671781" cy="840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장미는 투명화 능력을 갖고 있어요 조심하세요 구원자님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5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456</Words>
  <Application>Microsoft Office PowerPoint</Application>
  <PresentationFormat>와이드스크린</PresentationFormat>
  <Paragraphs>122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35</cp:revision>
  <dcterms:created xsi:type="dcterms:W3CDTF">2018-01-29T08:19:32Z</dcterms:created>
  <dcterms:modified xsi:type="dcterms:W3CDTF">2018-01-31T08:51:41Z</dcterms:modified>
</cp:coreProperties>
</file>